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311" r:id="rId2"/>
    <p:sldId id="312" r:id="rId3"/>
    <p:sldId id="313" r:id="rId4"/>
    <p:sldId id="314" r:id="rId5"/>
    <p:sldId id="30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76200" y="-7620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 	    Clase 602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10 de mayo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914400"/>
            <a:ext cx="8991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Propósito # 70a: </a:t>
            </a:r>
            <a:r>
              <a:rPr lang="es-ES_tradnl" altLang="en-US" sz="2800" kern="0" smtClean="0"/>
              <a:t>¿Cómo terminamos el repaso para </a:t>
            </a:r>
            <a:r>
              <a:rPr lang="es-ES_tradnl" altLang="en-US" sz="2800" u="sng" kern="0" smtClean="0"/>
              <a:t>Quiz 4/5: Cap. 3 </a:t>
            </a:r>
            <a:r>
              <a:rPr lang="es-ES_tradnl" altLang="en-US" sz="2800" kern="0" smtClean="0"/>
              <a:t>del miercoles?</a:t>
            </a:r>
          </a:p>
          <a:p>
            <a:pPr marL="609600" indent="-609600">
              <a:buFontTx/>
              <a:buNone/>
              <a:tabLst>
                <a:tab pos="7094538" algn="l"/>
              </a:tabLst>
            </a:pPr>
            <a:r>
              <a:rPr lang="es-ES_tradnl" altLang="en-US" sz="2800" i="1" kern="0" smtClean="0">
                <a:solidFill>
                  <a:srgbClr val="7030A0"/>
                </a:solidFill>
              </a:rPr>
              <a:t>L.O: To review prepositional contractions </a:t>
            </a:r>
          </a:p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kern="0" smtClean="0"/>
              <a:t>Use either </a:t>
            </a:r>
            <a:r>
              <a:rPr lang="es-ES_tradnl" altLang="en-US" sz="2800" u="sng" kern="0" smtClean="0"/>
              <a:t>“A”+ definate article</a:t>
            </a:r>
            <a:r>
              <a:rPr lang="es-ES_tradnl" altLang="en-US" sz="2800" kern="0" smtClean="0"/>
              <a:t> or </a:t>
            </a:r>
            <a:r>
              <a:rPr lang="es-ES_tradnl" altLang="en-US" sz="2800" u="sng" kern="0" smtClean="0"/>
              <a:t>“de” + definate article.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Hector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Luisa mira ________ muchacho guapo.</a:t>
            </a:r>
          </a:p>
          <a:p>
            <a:pPr marL="0" lvl="1" indent="0">
              <a:buFontTx/>
              <a:buNone/>
            </a:pP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313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0162"/>
            <a:ext cx="8229600" cy="88423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CC0000"/>
                </a:solidFill>
              </a:rPr>
              <a:t>Practica</a:t>
            </a:r>
            <a:endParaRPr lang="en-US" altLang="en-US" kern="0" dirty="0">
              <a:solidFill>
                <a:srgbClr val="CC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6200" y="990600"/>
            <a:ext cx="90678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altLang="en-US" sz="2800" kern="0" smtClean="0"/>
              <a:t>Complete each sentence with the corect form of the preposition de + </a:t>
            </a:r>
            <a:r>
              <a:rPr lang="es-ES_tradnl" altLang="en-US" sz="2800" i="1" kern="0" smtClean="0"/>
              <a:t>def. art.</a:t>
            </a: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Ellos hablan ______ familia de José.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El profesor esta delante ________ clase.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Cerca ________ casa hay un patio.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Detrás ________ patio hay un garaje.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¿Qué opinión tienes ________ profesor?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Después ________ clases vamos a casa.</a:t>
            </a:r>
          </a:p>
          <a:p>
            <a:pPr marL="609600" indent="-609600">
              <a:buFontTx/>
              <a:buAutoNum type="arabicPeriod"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77386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rewrite each sentence with the new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estoy regular.    Él ______ regular.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Ella va a casa.	   Tú ______ a casa.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Nosotros damos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    Yo _______ el proyecto al profesor.</a:t>
            </a:r>
          </a:p>
          <a:p>
            <a:pPr marL="0" indent="0">
              <a:buFontTx/>
              <a:buNone/>
            </a:pPr>
            <a:r>
              <a:rPr lang="en-US" kern="0" smtClean="0"/>
              <a:t>4. ¿Quiénes van? 	    Usted _______.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35048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5334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smtClean="0"/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Cómo vas a la escuela, ¿en carro o a pie?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Tu escuela, ¿esta lejos o cerca de tu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¿A quien das tu examen?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Después de las clases, ¿vas a casa?</a:t>
            </a:r>
          </a:p>
          <a:p>
            <a:pPr marL="514350" indent="-514350">
              <a:buFont typeface="+mj-lt"/>
              <a:buAutoNum type="arabicPeriod"/>
            </a:pPr>
            <a:endParaRPr lang="es-ES_tradnl" kern="0" smtClean="0"/>
          </a:p>
          <a:p>
            <a:pPr marL="514350" indent="-514350">
              <a:buFont typeface="+mj-lt"/>
              <a:buAutoNum type="arabicPeriod"/>
            </a:pPr>
            <a:r>
              <a:rPr lang="es-ES_tradnl" kern="0" smtClean="0"/>
              <a:t>¿Estas en la clase de arte o en la clase de español?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919265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TEXTBOOK</a:t>
            </a:r>
            <a:r>
              <a:rPr lang="en-US" sz="2800" dirty="0"/>
              <a:t>:</a:t>
            </a:r>
          </a:p>
          <a:p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14</a:t>
            </a:r>
            <a:r>
              <a:rPr lang="en-US" sz="2800" dirty="0"/>
              <a:t> p. 108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/>
              <a:t>Ejercicio</a:t>
            </a:r>
            <a:r>
              <a:rPr lang="en-US" sz="2800" u="sng" dirty="0"/>
              <a:t> 15</a:t>
            </a:r>
            <a:r>
              <a:rPr lang="en-US" sz="2800" dirty="0"/>
              <a:t> p. </a:t>
            </a:r>
            <a:r>
              <a:rPr lang="en-US" sz="2800" dirty="0" smtClean="0"/>
              <a:t>108</a:t>
            </a:r>
          </a:p>
          <a:p>
            <a:r>
              <a:rPr lang="es-ES_tradnl" altLang="en-US" sz="2800" u="sng" dirty="0" smtClean="0"/>
              <a:t>QUIZ </a:t>
            </a:r>
            <a:r>
              <a:rPr lang="es-ES_tradnl" altLang="en-US" sz="2800" u="sng" dirty="0" smtClean="0"/>
              <a:t>4/5: Capitulo 3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…</a:t>
            </a:r>
            <a:endParaRPr lang="es-ES_tradnl" altLang="en-US" sz="2800" dirty="0" smtClean="0"/>
          </a:p>
          <a:p>
            <a:pPr lvl="1"/>
            <a:r>
              <a:rPr lang="es-ES_tradnl" altLang="en-US" sz="2400" dirty="0" smtClean="0"/>
              <a:t>Irregular </a:t>
            </a:r>
            <a:r>
              <a:rPr lang="es-ES_tradnl" altLang="en-US" sz="2400" dirty="0" err="1" smtClean="0"/>
              <a:t>verbs</a:t>
            </a:r>
            <a:r>
              <a:rPr lang="es-ES_tradnl" altLang="en-US" sz="2400" dirty="0" smtClean="0"/>
              <a:t>: Ir, Dar, Estar</a:t>
            </a:r>
          </a:p>
          <a:p>
            <a:pPr lvl="1"/>
            <a:r>
              <a:rPr lang="es-ES_tradnl" altLang="en-US" sz="2400" dirty="0" smtClean="0"/>
              <a:t>Use of </a:t>
            </a:r>
            <a:r>
              <a:rPr lang="es-ES_tradnl" altLang="en-US" sz="2400" dirty="0" err="1" smtClean="0"/>
              <a:t>Prepositions</a:t>
            </a:r>
            <a:r>
              <a:rPr lang="es-ES_tradnl" altLang="en-US" sz="2400" dirty="0" smtClean="0"/>
              <a:t> “A” and “DE” </a:t>
            </a:r>
            <a:r>
              <a:rPr lang="es-ES_tradnl" altLang="en-US" sz="2400" dirty="0" err="1" smtClean="0"/>
              <a:t>with</a:t>
            </a:r>
            <a:r>
              <a:rPr lang="es-ES_tradnl" altLang="en-US" sz="2400" dirty="0" smtClean="0"/>
              <a:t> </a:t>
            </a:r>
            <a:r>
              <a:rPr lang="es-ES_tradnl" altLang="en-US" sz="2400" i="1" dirty="0" err="1" smtClean="0"/>
              <a:t>definite</a:t>
            </a:r>
            <a:r>
              <a:rPr lang="es-ES_tradnl" altLang="en-US" sz="2400" i="1" dirty="0" smtClean="0"/>
              <a:t> </a:t>
            </a:r>
            <a:r>
              <a:rPr lang="es-ES_tradnl" altLang="en-US" sz="2400" i="1" dirty="0" err="1" smtClean="0"/>
              <a:t>articles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including</a:t>
            </a:r>
            <a:r>
              <a:rPr lang="es-ES_tradnl" altLang="en-US" sz="2400" dirty="0" smtClean="0"/>
              <a:t> </a:t>
            </a:r>
            <a:r>
              <a:rPr lang="es-ES_tradnl" altLang="en-US" sz="2400" dirty="0" err="1" smtClean="0"/>
              <a:t>the</a:t>
            </a:r>
            <a:r>
              <a:rPr lang="es-ES_tradnl" altLang="en-US" sz="2400" dirty="0" smtClean="0"/>
              <a:t> CONTRACTIONS “AL” and “DEL”</a:t>
            </a:r>
            <a:endParaRPr lang="es-ES_tradnl" altLang="en-US" sz="2400" dirty="0"/>
          </a:p>
          <a:p>
            <a:r>
              <a:rPr lang="es-ES_tradnl" altLang="en-US" sz="2800" dirty="0" smtClean="0"/>
              <a:t>SIGN </a:t>
            </a:r>
            <a:r>
              <a:rPr lang="es-ES_tradnl" altLang="en-US" sz="2800" u="sng" dirty="0" err="1"/>
              <a:t>Quiz</a:t>
            </a:r>
            <a:r>
              <a:rPr lang="es-ES_tradnl" altLang="en-US" sz="2800" u="sng" dirty="0"/>
              <a:t> 3: Capitulo 3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by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TUES</a:t>
            </a:r>
            <a:r>
              <a:rPr lang="es-ES_tradnl" altLang="en-US" sz="2800" dirty="0" smtClean="0"/>
              <a:t>DAY</a:t>
            </a:r>
            <a:endParaRPr lang="es-ES_tradnl" alt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26492" y="2362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</a:t>
            </a:r>
            <a:r>
              <a:rPr lang="en-US" kern="0" dirty="0" smtClean="0">
                <a:solidFill>
                  <a:srgbClr val="FF0000"/>
                </a:solidFill>
              </a:rPr>
              <a:t>70A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3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9098</TotalTime>
  <Words>292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57</cp:revision>
  <cp:lastPrinted>2016-05-31T14:55:04Z</cp:lastPrinted>
  <dcterms:created xsi:type="dcterms:W3CDTF">2011-11-18T04:27:42Z</dcterms:created>
  <dcterms:modified xsi:type="dcterms:W3CDTF">2017-05-19T18:25:23Z</dcterms:modified>
</cp:coreProperties>
</file>